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32100838" cy="43073638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824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" d="100"/>
          <a:sy n="12" d="100"/>
        </p:scale>
        <p:origin x="-1926" y="-42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8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7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7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1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2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1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9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271DF-F7F1-40BE-B218-5903017CF917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B37AF-CAF0-4F95-952C-22D1F570E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030"/>
            <a:ext cx="32918397" cy="44403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11878776"/>
            <a:ext cx="25146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Address:</a:t>
            </a:r>
            <a:r>
              <a:rPr lang="en-US" sz="85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 address here. </a:t>
            </a:r>
            <a:endParaRPr lang="en-US" sz="8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9384417"/>
            <a:ext cx="25146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500" b="1" spc="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  Day</a:t>
            </a:r>
            <a:r>
              <a:rPr lang="en-US" sz="8500" b="1" spc="3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2018, </a:t>
            </a:r>
            <a:r>
              <a:rPr lang="en-US" sz="8500" b="1" spc="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1:30 PM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14439811"/>
            <a:ext cx="25146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Description:</a:t>
            </a:r>
            <a:endParaRPr lang="en-US" sz="8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3241000"/>
            <a:ext cx="25146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Applicant: </a:t>
            </a:r>
            <a:r>
              <a:rPr lang="en-US" sz="8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address. </a:t>
            </a:r>
            <a:endParaRPr lang="en-US" sz="8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City of Baltimore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Gaymon, Christina</dc:creator>
  <cp:lastModifiedBy>Bravve, Elina</cp:lastModifiedBy>
  <cp:revision>26</cp:revision>
  <cp:lastPrinted>2016-01-29T16:40:08Z</cp:lastPrinted>
  <dcterms:created xsi:type="dcterms:W3CDTF">2016-01-29T16:25:40Z</dcterms:created>
  <dcterms:modified xsi:type="dcterms:W3CDTF">2018-04-23T18:32:17Z</dcterms:modified>
</cp:coreProperties>
</file>